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3" r:id="rId3"/>
    <p:sldId id="563" r:id="rId4"/>
    <p:sldId id="258" r:id="rId5"/>
    <p:sldId id="267" r:id="rId6"/>
    <p:sldId id="259" r:id="rId7"/>
    <p:sldId id="260" r:id="rId8"/>
    <p:sldId id="279" r:id="rId9"/>
    <p:sldId id="262" r:id="rId10"/>
    <p:sldId id="264" r:id="rId11"/>
    <p:sldId id="263" r:id="rId12"/>
    <p:sldId id="265" r:id="rId13"/>
    <p:sldId id="268" r:id="rId14"/>
    <p:sldId id="266" r:id="rId15"/>
    <p:sldId id="269" r:id="rId16"/>
    <p:sldId id="275" r:id="rId17"/>
    <p:sldId id="280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2E484-189A-47B5-9552-ABB1EA153855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69B26-F80D-4641-9136-472CA6932104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317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1479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063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450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974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55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3672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263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78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0636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649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7432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073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140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37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Ox</a:t>
            </a:r>
            <a:r>
              <a:rPr lang="en-AU" dirty="0"/>
              <a:t>-sip-</a:t>
            </a:r>
            <a:r>
              <a:rPr lang="en-AU" dirty="0" err="1"/>
              <a:t>i</a:t>
            </a:r>
            <a:r>
              <a:rPr lang="en-AU" dirty="0"/>
              <a:t>-</a:t>
            </a:r>
            <a:r>
              <a:rPr lang="en-AU" dirty="0" err="1"/>
              <a:t>tal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633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353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36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931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907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836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27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237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90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580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753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389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92165-1BA8-45E9-ACB2-8CF9D5287E6C}" type="datetimeFigureOut">
              <a:rPr lang="en-AU" smtClean="0"/>
              <a:t>5/03/2020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6A39-47E8-46D2-8D42-7E29F144370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996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18479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In the stimulus-response model: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Receptors stimulate the sensory nerves.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 sensory nerves transmit a message to the brain.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 brain works out the response that is required, then sends a message to create a response from the body.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00066"/>
              </p:ext>
            </p:extLst>
          </p:nvPr>
        </p:nvGraphicFramePr>
        <p:xfrm>
          <a:off x="7576909" y="2697951"/>
          <a:ext cx="4526421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26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/>
                        <a:t>Describing Stimulus-Response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State the stimulus.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State the sense organ / receptor.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/>
                        <a:t>Describe the response.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-22174" y="3286298"/>
            <a:ext cx="46949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Trevor leaves a movie theatre and walks onto the sunny street outside. On your whiteboards, describe the stimulus-response in this situation.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3" y="3187030"/>
            <a:ext cx="2803121" cy="27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Brain – Temporal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temporal lobe is located at the sides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Its functions include interpreting, organising, and remembering information. This includes understanding language, processing smells, and recognising </a:t>
            </a:r>
            <a:br>
              <a:rPr lang="en-AU" sz="2800" dirty="0"/>
            </a:br>
            <a:r>
              <a:rPr lang="en-AU" sz="2800" dirty="0"/>
              <a:t>faces.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848802"/>
              </p:ext>
            </p:extLst>
          </p:nvPr>
        </p:nvGraphicFramePr>
        <p:xfrm>
          <a:off x="9499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For which senses does </a:t>
                      </a:r>
                      <a:r>
                        <a:rPr lang="en-AU" baseline="0"/>
                        <a:t>the temporal lobe </a:t>
                      </a:r>
                      <a:r>
                        <a:rPr lang="en-AU" b="1" baseline="0" dirty="0"/>
                        <a:t>not</a:t>
                      </a:r>
                      <a:r>
                        <a:rPr lang="en-AU" baseline="0" dirty="0"/>
                        <a:t> receive information?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3284" y="2289137"/>
            <a:ext cx="4568863" cy="4568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971" y="3367596"/>
            <a:ext cx="5247530" cy="349040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4147120">
            <a:off x="9060530" y="3807151"/>
            <a:ext cx="1752885" cy="264851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215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Brain – Parietal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parietal lobe is located at the top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Its functions include perception of taste, pain, temperature, and touch. It also provides spatial awareness (knowing where your body is and how it relates to the </a:t>
            </a:r>
            <a:br>
              <a:rPr lang="en-AU" sz="2800" dirty="0"/>
            </a:br>
            <a:r>
              <a:rPr lang="en-AU" sz="2800" dirty="0"/>
              <a:t>outside world).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77719"/>
              </p:ext>
            </p:extLst>
          </p:nvPr>
        </p:nvGraphicFramePr>
        <p:xfrm>
          <a:off x="9500499" y="153750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sensory organs send information to the parietal lobe?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4713" y="2289137"/>
            <a:ext cx="4568863" cy="45688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539" t="37937" r="14272" b="29688"/>
          <a:stretch/>
        </p:blipFill>
        <p:spPr>
          <a:xfrm>
            <a:off x="394293" y="3746904"/>
            <a:ext cx="6093193" cy="20488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4147120">
            <a:off x="9303341" y="2738426"/>
            <a:ext cx="1856345" cy="201695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50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Brain – Occipital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occipital lobe is located at the back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Its functions include perception of vision. It establishes the distance, depth, location and identity of the objects you see.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001524"/>
              </p:ext>
            </p:extLst>
          </p:nvPr>
        </p:nvGraphicFramePr>
        <p:xfrm>
          <a:off x="9500499" y="153750"/>
          <a:ext cx="2463077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Think, Pair, Share:</a:t>
                      </a:r>
                    </a:p>
                    <a:p>
                      <a:r>
                        <a:rPr lang="en-AU" baseline="0" dirty="0"/>
                        <a:t>If you slipped and hit the back of your head, why might everything go black?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4713" y="2289137"/>
            <a:ext cx="4568863" cy="4568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29" y="3027740"/>
            <a:ext cx="4383455" cy="292496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4854030">
            <a:off x="10133236" y="3727136"/>
            <a:ext cx="2345702" cy="118097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88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Brain – Cerebellum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cerebellum is at the base of the cerebrum.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cerebellum controls coordination and balance.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Without it, standing and walking would be impossible.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13657"/>
              </p:ext>
            </p:extLst>
          </p:nvPr>
        </p:nvGraphicFramePr>
        <p:xfrm>
          <a:off x="9500499" y="15375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the cerebellum responsible for?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03" y="2861792"/>
            <a:ext cx="5153439" cy="36255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684C92-CB0C-4BEC-8408-7409F0CC8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23" y="3115779"/>
            <a:ext cx="4078453" cy="337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60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Brain – Brain 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brain stem is at the base of the brain, and connects to the spinal cord.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 brain stem controls the body’s vital functions, such as breathing, blood pressure and heart rate.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17798"/>
              </p:ext>
            </p:extLst>
          </p:nvPr>
        </p:nvGraphicFramePr>
        <p:xfrm>
          <a:off x="9500499" y="15375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Where is the brain stem located?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7533"/>
              </p:ext>
            </p:extLst>
          </p:nvPr>
        </p:nvGraphicFramePr>
        <p:xfrm>
          <a:off x="9517535" y="124640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</a:t>
                      </a:r>
                      <a:r>
                        <a:rPr lang="en-AU" baseline="0" dirty="0"/>
                        <a:t> connected to the brain 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961550"/>
              </p:ext>
            </p:extLst>
          </p:nvPr>
        </p:nvGraphicFramePr>
        <p:xfrm>
          <a:off x="9517534" y="2339050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Think, Pair, Share: Do we have voluntary</a:t>
                      </a:r>
                      <a:r>
                        <a:rPr lang="en-AU" baseline="0" dirty="0"/>
                        <a:t> control of our body’s vital functions?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AA85D676-14C5-4167-AAC6-D15FF1FF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086" y="3055712"/>
            <a:ext cx="4175863" cy="345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6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Spinal Cord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spinal cord links the brain and the nerves of the Peripheral Nervous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 is protected by the bones of the spinal column (spine), called vertebrae.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494301"/>
              </p:ext>
            </p:extLst>
          </p:nvPr>
        </p:nvGraphicFramePr>
        <p:xfrm>
          <a:off x="9500499" y="15375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are the bones of the spine called?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69960"/>
              </p:ext>
            </p:extLst>
          </p:nvPr>
        </p:nvGraphicFramePr>
        <p:xfrm>
          <a:off x="9517535" y="1290734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Think, Pair, Share: What is a</a:t>
                      </a:r>
                      <a:r>
                        <a:rPr lang="en-AU" baseline="0" dirty="0"/>
                        <a:t>n effect of damage to the spine?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15" y="2631642"/>
            <a:ext cx="3261268" cy="40726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38EE0B-25F9-4F16-930D-20976A94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31" y="2700066"/>
            <a:ext cx="4166576" cy="384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841049"/>
            <a:ext cx="11928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On your brain diagram, label the frontal lobe.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Write what the frontal lobe controls beside or underneath your label.</a:t>
            </a:r>
          </a:p>
          <a:p>
            <a:endParaRPr lang="en-US" sz="28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75" y="2190129"/>
            <a:ext cx="67151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389745" y="304800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Frontal Lobe</a:t>
            </a:r>
          </a:p>
        </p:txBody>
      </p:sp>
      <p:sp>
        <p:nvSpPr>
          <p:cNvPr id="3" name="Rectangle 2"/>
          <p:cNvSpPr/>
          <p:nvPr/>
        </p:nvSpPr>
        <p:spPr>
          <a:xfrm>
            <a:off x="2358887" y="3436491"/>
            <a:ext cx="35571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dirty="0"/>
              <a:t>Reasoning, emotions, movement,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32460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31018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841049"/>
            <a:ext cx="11627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On your brain diagram, label the temporal lobe.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Write what the temporal lobe controls beside or underneath your label.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75" y="2190129"/>
            <a:ext cx="67151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389745" y="304800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Frontal Lobe</a:t>
            </a:r>
          </a:p>
        </p:txBody>
      </p:sp>
      <p:sp>
        <p:nvSpPr>
          <p:cNvPr id="3" name="Rectangle 2"/>
          <p:cNvSpPr/>
          <p:nvPr/>
        </p:nvSpPr>
        <p:spPr>
          <a:xfrm>
            <a:off x="2358887" y="3436491"/>
            <a:ext cx="35571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dirty="0"/>
              <a:t>Reasoning, emotions, movement, problem solving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954" y="4532868"/>
            <a:ext cx="2375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Temporal Lobe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2106" y="4920300"/>
            <a:ext cx="35571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dirty="0"/>
              <a:t>Processing information (sounds, language, smells, faces)</a:t>
            </a:r>
          </a:p>
        </p:txBody>
      </p:sp>
    </p:spTree>
    <p:extLst>
      <p:ext uri="{BB962C8B-B14F-4D97-AF65-F5344CB8AC3E}">
        <p14:creationId xmlns:p14="http://schemas.microsoft.com/office/powerpoint/2010/main" val="39024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Our bodies are complex organisms that are constantly interpreting external and internal information.</a:t>
            </a:r>
          </a:p>
          <a:p>
            <a:endParaRPr lang="en-AU" sz="2800" dirty="0"/>
          </a:p>
          <a:p>
            <a:r>
              <a:rPr lang="en-AU" sz="2800" dirty="0"/>
              <a:t>Knowing about the structure and function of the brain will help you understand how our body coordinates its movement and internal environment to help us to survive.</a:t>
            </a:r>
          </a:p>
        </p:txBody>
      </p:sp>
      <p:pic>
        <p:nvPicPr>
          <p:cNvPr id="4098" name="Picture 2" descr="Lobes of the brain QBI neuroscience">
            <a:extLst>
              <a:ext uri="{FF2B5EF4-FFF2-40B4-BE49-F238E27FC236}">
                <a16:creationId xmlns:a16="http://schemas.microsoft.com/office/drawing/2014/main" id="{7407A9E8-701D-42D6-B3EF-391F291F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10" y="2806970"/>
            <a:ext cx="4664015" cy="4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39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6294" y="732983"/>
            <a:ext cx="1113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What is the function of the nervous system?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70" y="1530893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-4" y="2974921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-6294" y="2206670"/>
            <a:ext cx="11482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Explain one difference between the central and peripheral nervous systems.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6" y="3633688"/>
            <a:ext cx="11482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Draw a rough sketch of the brain and label the four lobes.</a:t>
            </a:r>
          </a:p>
          <a:p>
            <a:r>
              <a:rPr lang="en-AU" sz="2800" dirty="0"/>
              <a:t>		Frontal,  Occipital,  Temporal,   Parietal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724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 animBg="1"/>
      <p:bldP spid="49" grpId="0" animBg="1"/>
      <p:bldP spid="50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679" y="3305616"/>
            <a:ext cx="115039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Match the following sense organs with the stimulus that the receptors detect.</a:t>
            </a:r>
          </a:p>
          <a:p>
            <a:endParaRPr lang="en-US" sz="2800" dirty="0"/>
          </a:p>
          <a:p>
            <a:r>
              <a:rPr lang="en-US" sz="2800" dirty="0"/>
              <a:t>1. Eye			A Pain, pressure, heat, cold</a:t>
            </a:r>
          </a:p>
          <a:p>
            <a:r>
              <a:rPr lang="en-US" sz="2800" dirty="0"/>
              <a:t>2. Ear			B Light and movement</a:t>
            </a:r>
          </a:p>
          <a:p>
            <a:r>
              <a:rPr lang="en-US" sz="2800" dirty="0"/>
              <a:t>3. Nose		C Chemicals in food </a:t>
            </a:r>
          </a:p>
          <a:p>
            <a:r>
              <a:rPr lang="en-US" sz="2800" dirty="0"/>
              <a:t>4. Tongue		D Chemicals in the air</a:t>
            </a:r>
          </a:p>
          <a:p>
            <a:r>
              <a:rPr lang="en-US" sz="2800" dirty="0"/>
              <a:t>5. Skin		E Vibrations in air particles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5538" y="917047"/>
            <a:ext cx="109617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A stimulus is any information that the body receives, causing a response, e.g. a hot day or low blood sugar.</a:t>
            </a:r>
          </a:p>
          <a:p>
            <a:endParaRPr lang="en-AU" sz="2800" dirty="0"/>
          </a:p>
          <a:p>
            <a:r>
              <a:rPr lang="en-AU" sz="2800" dirty="0"/>
              <a:t>A receptor is a structure that detects a stimulus or change in the normal functioning of the body, and sends information to the brain.</a:t>
            </a:r>
          </a:p>
        </p:txBody>
      </p:sp>
    </p:spTree>
    <p:extLst>
      <p:ext uri="{BB962C8B-B14F-4D97-AF65-F5344CB8AC3E}">
        <p14:creationId xmlns:p14="http://schemas.microsoft.com/office/powerpoint/2010/main" val="156949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2112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Use the information below to complete your brain diagram.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Add an appropriate title to your page and then colour the lobes of the brain.</a:t>
            </a:r>
            <a:endParaRPr lang="en-AU" sz="2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1027" y="3980809"/>
            <a:ext cx="112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Marigold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027" y="4577161"/>
            <a:ext cx="159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Trumpet Vine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97183"/>
            <a:ext cx="6096000" cy="45089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b="1" dirty="0"/>
              <a:t>Parietal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At the top of 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Taste, pain, temperature, touch, spatial awareness</a:t>
            </a:r>
          </a:p>
          <a:p>
            <a:endParaRPr lang="en-AU" sz="1100" dirty="0"/>
          </a:p>
          <a:p>
            <a:r>
              <a:rPr lang="en-AU" sz="2400" b="1" dirty="0"/>
              <a:t>Occipital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At the back of 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Perception of vision (distance, depth, location, identity of objects)</a:t>
            </a:r>
          </a:p>
          <a:p>
            <a:endParaRPr lang="en-AU" sz="1100" dirty="0"/>
          </a:p>
          <a:p>
            <a:r>
              <a:rPr lang="en-AU" sz="2400" b="1" dirty="0"/>
              <a:t>Cerebellum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At the base of the cerebrum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Coordination and balance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5739442" y="1597183"/>
            <a:ext cx="6452558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/>
              <a:t>Spinal Cord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Links the brain and the nerves of the Peripheral Nervous System</a:t>
            </a:r>
          </a:p>
          <a:p>
            <a:endParaRPr lang="en-AU" sz="1100" dirty="0"/>
          </a:p>
          <a:p>
            <a:r>
              <a:rPr lang="en-AU" sz="2400" b="1" dirty="0"/>
              <a:t>Brain 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At the base of the brain; connects to the spinal cord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AU" sz="2400" dirty="0"/>
              <a:t>Vital functions (breathing, blood pressure, heart rate)</a:t>
            </a:r>
          </a:p>
          <a:p>
            <a:pPr marL="0" lvl="1"/>
            <a:endParaRPr lang="en-AU" sz="1100" dirty="0"/>
          </a:p>
          <a:p>
            <a:r>
              <a:rPr lang="en-AU" sz="2000" b="1" dirty="0"/>
              <a:t>Temporal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At the sides of 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Processing information (sounds, language, smells, faces)</a:t>
            </a:r>
          </a:p>
          <a:p>
            <a:r>
              <a:rPr lang="en-AU" sz="2000" b="1" dirty="0"/>
              <a:t>Frontal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At the front of 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/>
              <a:t>Reasoning, emotions, movement, problem solving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62553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11BCDF-18BD-41F4-86A1-66EF216952B7}"/>
              </a:ext>
            </a:extLst>
          </p:cNvPr>
          <p:cNvSpPr txBox="1">
            <a:spLocks/>
          </p:cNvSpPr>
          <p:nvPr/>
        </p:nvSpPr>
        <p:spPr>
          <a:xfrm>
            <a:off x="2135840" y="2057400"/>
            <a:ext cx="8274424" cy="25146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The Nervous System</a:t>
            </a:r>
            <a:br>
              <a:rPr lang="en-AU" dirty="0"/>
            </a:br>
            <a:r>
              <a:rPr lang="en-AU" sz="2800" dirty="0"/>
              <a:t>Year 9 Biology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796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470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</a:pPr>
            <a:r>
              <a:rPr lang="en-AU" sz="2800" dirty="0"/>
              <a:t>Describe the function of the nervous system.</a:t>
            </a:r>
          </a:p>
          <a:p>
            <a:pPr marL="514350" lvl="0" indent="-514350">
              <a:buAutoNum type="arabicPeriod"/>
            </a:pPr>
            <a:r>
              <a:rPr lang="en-AU" sz="2800" dirty="0"/>
              <a:t>Identify parts of the central and peripheral nervous systems.</a:t>
            </a:r>
          </a:p>
          <a:p>
            <a:pPr marL="514350" lvl="0" indent="-514350">
              <a:buAutoNum type="arabicPeriod"/>
            </a:pPr>
            <a:r>
              <a:rPr lang="en-AU" sz="2800" dirty="0"/>
              <a:t>Identify parts of the brain and their function.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" y="3207985"/>
            <a:ext cx="1178744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Humans are constantly receiving stimuli from their environment. Our bodies then respond in certain ways.</a:t>
            </a:r>
          </a:p>
          <a:p>
            <a:r>
              <a:rPr lang="en-AU" sz="2800" dirty="0"/>
              <a:t>Think, Pair, Share: </a:t>
            </a:r>
          </a:p>
          <a:p>
            <a:r>
              <a:rPr lang="en-AU" sz="2800" dirty="0"/>
              <a:t>List three different stimuli that your body responded to before you arrived at school this morning.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DBCE00-F01B-43B0-8C12-BA19A79B1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762052"/>
              </p:ext>
            </p:extLst>
          </p:nvPr>
        </p:nvGraphicFramePr>
        <p:xfrm>
          <a:off x="8768142" y="5454754"/>
          <a:ext cx="3166067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66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stimulus </a:t>
                      </a:r>
                      <a:r>
                        <a:rPr lang="en-AU" b="0" baseline="0" dirty="0"/>
                        <a:t>(plural: </a:t>
                      </a:r>
                      <a:r>
                        <a:rPr lang="en-AU" b="1" baseline="0" dirty="0"/>
                        <a:t>stimuli</a:t>
                      </a:r>
                      <a:r>
                        <a:rPr lang="en-AU" b="0" baseline="0" dirty="0"/>
                        <a:t>) </a:t>
                      </a:r>
                      <a:r>
                        <a:rPr lang="en-AU" b="0" i="1" baseline="0" dirty="0"/>
                        <a:t>noun</a:t>
                      </a:r>
                      <a:endParaRPr lang="en-A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something that causes part of the body to respond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6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8" y="1542965"/>
            <a:ext cx="4312140" cy="5377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732983"/>
            <a:ext cx="946925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Nervous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nervous system is a communication system that controls all parts of the body.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human nervous system has </a:t>
            </a:r>
            <a:br>
              <a:rPr lang="en-AU" sz="2800" dirty="0"/>
            </a:br>
            <a:r>
              <a:rPr lang="en-AU" sz="2800" dirty="0"/>
              <a:t>two main parts: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Central Nervous System, </a:t>
            </a:r>
            <a:br>
              <a:rPr lang="en-AU" sz="2800" dirty="0"/>
            </a:br>
            <a:r>
              <a:rPr lang="en-AU" sz="2800" dirty="0"/>
              <a:t>composed of the brain and </a:t>
            </a:r>
            <a:br>
              <a:rPr lang="en-AU" sz="2800" dirty="0"/>
            </a:br>
            <a:r>
              <a:rPr lang="en-AU" sz="2800" dirty="0"/>
              <a:t>spinal cord.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Peripheral Nervous System, </a:t>
            </a:r>
            <a:br>
              <a:rPr lang="en-AU" sz="2800" dirty="0"/>
            </a:br>
            <a:r>
              <a:rPr lang="en-AU" sz="2800" dirty="0"/>
              <a:t>composed of nerves in the limbs </a:t>
            </a:r>
            <a:br>
              <a:rPr lang="en-AU" sz="2800" dirty="0"/>
            </a:br>
            <a:r>
              <a:rPr lang="en-AU" sz="2800" dirty="0"/>
              <a:t>and organs.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19670"/>
              </p:ext>
            </p:extLst>
          </p:nvPr>
        </p:nvGraphicFramePr>
        <p:xfrm>
          <a:off x="9532534" y="41554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the role of the nervous 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36949"/>
              </p:ext>
            </p:extLst>
          </p:nvPr>
        </p:nvGraphicFramePr>
        <p:xfrm>
          <a:off x="9532534" y="1308994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two main</a:t>
                      </a:r>
                      <a:r>
                        <a:rPr lang="en-AU" baseline="0" dirty="0"/>
                        <a:t> parts is the nervous system divided into?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314838"/>
              </p:ext>
            </p:extLst>
          </p:nvPr>
        </p:nvGraphicFramePr>
        <p:xfrm>
          <a:off x="9532534" y="2850753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Think, Pair, Share: How would information from touch receptors in the toes reach the brain?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94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732983"/>
            <a:ext cx="94692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Central Nervous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central nervous system (CNS) is the control centre of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 consists of the brain and spinal cord.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CNS receives information from all over the body, processes that information, and sends out messages telling the body how to respond.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38139"/>
              </p:ext>
            </p:extLst>
          </p:nvPr>
        </p:nvGraphicFramePr>
        <p:xfrm>
          <a:off x="9500499" y="15375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two structures make up the CNS?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952014"/>
              </p:ext>
            </p:extLst>
          </p:nvPr>
        </p:nvGraphicFramePr>
        <p:xfrm>
          <a:off x="9500499" y="1272835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is one function of the CNS?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611" y="2426219"/>
            <a:ext cx="2831002" cy="42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4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areas of the brai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2" r="-2792"/>
          <a:stretch>
            <a:fillRect/>
          </a:stretch>
        </p:blipFill>
        <p:spPr>
          <a:xfrm>
            <a:off x="5449841" y="2385392"/>
            <a:ext cx="6921872" cy="4186123"/>
          </a:xfr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brain processes internal and external </a:t>
            </a:r>
            <a:br>
              <a:rPr lang="en-AU" sz="2800" dirty="0"/>
            </a:br>
            <a:r>
              <a:rPr lang="en-AU" sz="2800" dirty="0"/>
              <a:t>information for the body.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 makes decisions about things such as </a:t>
            </a:r>
            <a:br>
              <a:rPr lang="en-AU" sz="2800" dirty="0"/>
            </a:br>
            <a:r>
              <a:rPr lang="en-AU" sz="2800" dirty="0"/>
              <a:t>movements and internal changes.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 also processes thoughts, </a:t>
            </a:r>
            <a:br>
              <a:rPr lang="en-AU" sz="2800" dirty="0"/>
            </a:br>
            <a:r>
              <a:rPr lang="en-AU" sz="2800" dirty="0"/>
              <a:t>memories, and emotions.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4783"/>
              </p:ext>
            </p:extLst>
          </p:nvPr>
        </p:nvGraphicFramePr>
        <p:xfrm>
          <a:off x="9560255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the function of the brain?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8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79839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brain is divided into three parts:  the cerebrum, cerebellum, and brain 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cerebrum contains four lobes: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Frontal lobe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Temporal lobe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Parietal lobe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Occipital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979112"/>
              </p:ext>
            </p:extLst>
          </p:nvPr>
        </p:nvGraphicFramePr>
        <p:xfrm>
          <a:off x="4397650" y="929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are the three main parts of the brain?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378580"/>
              </p:ext>
            </p:extLst>
          </p:nvPr>
        </p:nvGraphicFramePr>
        <p:xfrm>
          <a:off x="7025239" y="92903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How many</a:t>
                      </a:r>
                      <a:r>
                        <a:rPr lang="en-AU" baseline="0" dirty="0"/>
                        <a:t> lobes are in the cerebellum?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204692"/>
              </p:ext>
            </p:extLst>
          </p:nvPr>
        </p:nvGraphicFramePr>
        <p:xfrm>
          <a:off x="9652828" y="92903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Tell the person next to you: t</a:t>
                      </a:r>
                      <a:r>
                        <a:rPr lang="en-AU" baseline="0" dirty="0"/>
                        <a:t>wo functions of the frontal lobe.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Content Placeholder 3" descr="areas of the brain.jpg">
            <a:extLst>
              <a:ext uri="{FF2B5EF4-FFF2-40B4-BE49-F238E27FC236}">
                <a16:creationId xmlns:a16="http://schemas.microsoft.com/office/drawing/2014/main" id="{FCA8F4AC-BEBB-428D-ACB3-FADAD3A0F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2" r="-2792"/>
          <a:stretch>
            <a:fillRect/>
          </a:stretch>
        </p:blipFill>
        <p:spPr>
          <a:xfrm>
            <a:off x="5449841" y="2385392"/>
            <a:ext cx="6921872" cy="41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The Brain – Frontal Lobe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frontal lobe is located at the front of the brain.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Its functions include reasoning, emotions, movement, and problem solving.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60164"/>
              </p:ext>
            </p:extLst>
          </p:nvPr>
        </p:nvGraphicFramePr>
        <p:xfrm>
          <a:off x="9489279" y="153750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Think, Pair, Share:</a:t>
                      </a:r>
                    </a:p>
                    <a:p>
                      <a:r>
                        <a:rPr lang="en-AU" baseline="0" dirty="0"/>
                        <a:t>What could be some side effects of frontal lobe damage?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075" y="2293005"/>
            <a:ext cx="4568863" cy="4568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561" y="3564527"/>
            <a:ext cx="3101316" cy="31013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3225987">
            <a:off x="7836753" y="2580945"/>
            <a:ext cx="1865860" cy="303156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7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1380</Words>
  <Application>Microsoft Office PowerPoint</Application>
  <PresentationFormat>Widescreen</PresentationFormat>
  <Paragraphs>196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AXTENS Nathan [Harrisdale Senior High School]</cp:lastModifiedBy>
  <cp:revision>56</cp:revision>
  <dcterms:created xsi:type="dcterms:W3CDTF">2019-02-21T04:41:09Z</dcterms:created>
  <dcterms:modified xsi:type="dcterms:W3CDTF">2020-03-05T14:07:23Z</dcterms:modified>
</cp:coreProperties>
</file>